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8" r:id="rId3"/>
    <p:sldId id="259" r:id="rId4"/>
    <p:sldId id="260" r:id="rId5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D10E"/>
    <a:srgbClr val="0850EF"/>
    <a:srgbClr val="A4001C"/>
    <a:srgbClr val="041E57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>
        <p:scale>
          <a:sx n="66" d="100"/>
          <a:sy n="66" d="100"/>
        </p:scale>
        <p:origin x="-1494" y="-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Click to edit Master title style</a:t>
            </a:r>
            <a:endParaRPr lang="fr-F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Click to edit Master subtitle style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30B91F-CF63-274A-9C81-75A8D1B4ACE8}" type="datetimeFigureOut">
              <a:rPr lang="fr-FR" smtClean="0"/>
              <a:pPr/>
              <a:t>03/02/2013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0362E-E1E5-F640-BCF8-83B829158672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Click to edit Master text styles</a:t>
            </a:r>
          </a:p>
          <a:p>
            <a:pPr lvl="1"/>
            <a:r>
              <a:rPr lang="fr-FR" smtClean="0"/>
              <a:t>Second level</a:t>
            </a:r>
          </a:p>
          <a:p>
            <a:pPr lvl="2"/>
            <a:r>
              <a:rPr lang="fr-FR" smtClean="0"/>
              <a:t>Third level</a:t>
            </a:r>
          </a:p>
          <a:p>
            <a:pPr lvl="3"/>
            <a:r>
              <a:rPr lang="fr-FR" smtClean="0"/>
              <a:t>Fourth level</a:t>
            </a:r>
          </a:p>
          <a:p>
            <a:pPr lvl="4"/>
            <a:r>
              <a:rPr lang="fr-FR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30B91F-CF63-274A-9C81-75A8D1B4ACE8}" type="datetimeFigureOut">
              <a:rPr lang="fr-FR" smtClean="0"/>
              <a:pPr/>
              <a:t>03/02/2013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0362E-E1E5-F640-BCF8-83B829158672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Click to edit Master text styles</a:t>
            </a:r>
          </a:p>
          <a:p>
            <a:pPr lvl="1"/>
            <a:r>
              <a:rPr lang="fr-FR" smtClean="0"/>
              <a:t>Second level</a:t>
            </a:r>
          </a:p>
          <a:p>
            <a:pPr lvl="2"/>
            <a:r>
              <a:rPr lang="fr-FR" smtClean="0"/>
              <a:t>Third level</a:t>
            </a:r>
          </a:p>
          <a:p>
            <a:pPr lvl="3"/>
            <a:r>
              <a:rPr lang="fr-FR" smtClean="0"/>
              <a:t>Fourth level</a:t>
            </a:r>
          </a:p>
          <a:p>
            <a:pPr lvl="4"/>
            <a:r>
              <a:rPr lang="fr-FR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30B91F-CF63-274A-9C81-75A8D1B4ACE8}" type="datetimeFigureOut">
              <a:rPr lang="fr-FR" smtClean="0"/>
              <a:pPr/>
              <a:t>03/02/2013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0362E-E1E5-F640-BCF8-83B829158672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Click to edit Master text styles</a:t>
            </a:r>
          </a:p>
          <a:p>
            <a:pPr lvl="1"/>
            <a:r>
              <a:rPr lang="fr-FR" smtClean="0"/>
              <a:t>Second level</a:t>
            </a:r>
          </a:p>
          <a:p>
            <a:pPr lvl="2"/>
            <a:r>
              <a:rPr lang="fr-FR" smtClean="0"/>
              <a:t>Third level</a:t>
            </a:r>
          </a:p>
          <a:p>
            <a:pPr lvl="3"/>
            <a:r>
              <a:rPr lang="fr-FR" smtClean="0"/>
              <a:t>Fourth level</a:t>
            </a:r>
          </a:p>
          <a:p>
            <a:pPr lvl="4"/>
            <a:r>
              <a:rPr lang="fr-FR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30B91F-CF63-274A-9C81-75A8D1B4ACE8}" type="datetimeFigureOut">
              <a:rPr lang="fr-FR" smtClean="0"/>
              <a:pPr/>
              <a:t>03/02/2013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0362E-E1E5-F640-BCF8-83B829158672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30B91F-CF63-274A-9C81-75A8D1B4ACE8}" type="datetimeFigureOut">
              <a:rPr lang="fr-FR" smtClean="0"/>
              <a:pPr/>
              <a:t>03/02/2013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0362E-E1E5-F640-BCF8-83B829158672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Click to edit Master text styles</a:t>
            </a:r>
          </a:p>
          <a:p>
            <a:pPr lvl="1"/>
            <a:r>
              <a:rPr lang="fr-FR" smtClean="0"/>
              <a:t>Second level</a:t>
            </a:r>
          </a:p>
          <a:p>
            <a:pPr lvl="2"/>
            <a:r>
              <a:rPr lang="fr-FR" smtClean="0"/>
              <a:t>Third level</a:t>
            </a:r>
          </a:p>
          <a:p>
            <a:pPr lvl="3"/>
            <a:r>
              <a:rPr lang="fr-FR" smtClean="0"/>
              <a:t>Fourth level</a:t>
            </a:r>
          </a:p>
          <a:p>
            <a:pPr lvl="4"/>
            <a:r>
              <a:rPr lang="fr-FR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Click to edit Master text styles</a:t>
            </a:r>
          </a:p>
          <a:p>
            <a:pPr lvl="1"/>
            <a:r>
              <a:rPr lang="fr-FR" smtClean="0"/>
              <a:t>Second level</a:t>
            </a:r>
          </a:p>
          <a:p>
            <a:pPr lvl="2"/>
            <a:r>
              <a:rPr lang="fr-FR" smtClean="0"/>
              <a:t>Third level</a:t>
            </a:r>
          </a:p>
          <a:p>
            <a:pPr lvl="3"/>
            <a:r>
              <a:rPr lang="fr-FR" smtClean="0"/>
              <a:t>Fourth level</a:t>
            </a:r>
          </a:p>
          <a:p>
            <a:pPr lvl="4"/>
            <a:r>
              <a:rPr lang="fr-FR" smtClean="0"/>
              <a:t>Fifth level</a:t>
            </a:r>
            <a:endParaRPr lang="fr-F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30B91F-CF63-274A-9C81-75A8D1B4ACE8}" type="datetimeFigureOut">
              <a:rPr lang="fr-FR" smtClean="0"/>
              <a:pPr/>
              <a:t>03/02/2013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0362E-E1E5-F640-BCF8-83B829158672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Click to edit Master text styles</a:t>
            </a:r>
          </a:p>
          <a:p>
            <a:pPr lvl="1"/>
            <a:r>
              <a:rPr lang="fr-FR" smtClean="0"/>
              <a:t>Second level</a:t>
            </a:r>
          </a:p>
          <a:p>
            <a:pPr lvl="2"/>
            <a:r>
              <a:rPr lang="fr-FR" smtClean="0"/>
              <a:t>Third level</a:t>
            </a:r>
          </a:p>
          <a:p>
            <a:pPr lvl="3"/>
            <a:r>
              <a:rPr lang="fr-FR" smtClean="0"/>
              <a:t>Fourth level</a:t>
            </a:r>
          </a:p>
          <a:p>
            <a:pPr lvl="4"/>
            <a:r>
              <a:rPr lang="fr-FR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Click to edit Master text styles</a:t>
            </a:r>
          </a:p>
          <a:p>
            <a:pPr lvl="1"/>
            <a:r>
              <a:rPr lang="fr-FR" smtClean="0"/>
              <a:t>Second level</a:t>
            </a:r>
          </a:p>
          <a:p>
            <a:pPr lvl="2"/>
            <a:r>
              <a:rPr lang="fr-FR" smtClean="0"/>
              <a:t>Third level</a:t>
            </a:r>
          </a:p>
          <a:p>
            <a:pPr lvl="3"/>
            <a:r>
              <a:rPr lang="fr-FR" smtClean="0"/>
              <a:t>Fourth level</a:t>
            </a:r>
          </a:p>
          <a:p>
            <a:pPr lvl="4"/>
            <a:r>
              <a:rPr lang="fr-FR" smtClean="0"/>
              <a:t>Fifth level</a:t>
            </a:r>
            <a:endParaRPr lang="fr-F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30B91F-CF63-274A-9C81-75A8D1B4ACE8}" type="datetimeFigureOut">
              <a:rPr lang="fr-FR" smtClean="0"/>
              <a:pPr/>
              <a:t>03/02/2013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0362E-E1E5-F640-BCF8-83B829158672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Click to edit Master title style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30B91F-CF63-274A-9C81-75A8D1B4ACE8}" type="datetimeFigureOut">
              <a:rPr lang="fr-FR" smtClean="0"/>
              <a:pPr/>
              <a:t>03/02/2013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0362E-E1E5-F640-BCF8-83B829158672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30B91F-CF63-274A-9C81-75A8D1B4ACE8}" type="datetimeFigureOut">
              <a:rPr lang="fr-FR" smtClean="0"/>
              <a:pPr/>
              <a:t>03/02/2013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0362E-E1E5-F640-BCF8-83B829158672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Click to edit Master text styles</a:t>
            </a:r>
          </a:p>
          <a:p>
            <a:pPr lvl="1"/>
            <a:r>
              <a:rPr lang="fr-FR" smtClean="0"/>
              <a:t>Second level</a:t>
            </a:r>
          </a:p>
          <a:p>
            <a:pPr lvl="2"/>
            <a:r>
              <a:rPr lang="fr-FR" smtClean="0"/>
              <a:t>Third level</a:t>
            </a:r>
          </a:p>
          <a:p>
            <a:pPr lvl="3"/>
            <a:r>
              <a:rPr lang="fr-FR" smtClean="0"/>
              <a:t>Fourth level</a:t>
            </a:r>
          </a:p>
          <a:p>
            <a:pPr lvl="4"/>
            <a:r>
              <a:rPr lang="fr-FR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30B91F-CF63-274A-9C81-75A8D1B4ACE8}" type="datetimeFigureOut">
              <a:rPr lang="fr-FR" smtClean="0"/>
              <a:pPr/>
              <a:t>03/02/2013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0362E-E1E5-F640-BCF8-83B829158672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30B91F-CF63-274A-9C81-75A8D1B4ACE8}" type="datetimeFigureOut">
              <a:rPr lang="fr-FR" smtClean="0"/>
              <a:pPr/>
              <a:t>03/02/2013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0362E-E1E5-F640-BCF8-83B829158672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Click to edit Master text styles</a:t>
            </a:r>
          </a:p>
          <a:p>
            <a:pPr lvl="1"/>
            <a:r>
              <a:rPr lang="fr-FR" smtClean="0"/>
              <a:t>Second level</a:t>
            </a:r>
          </a:p>
          <a:p>
            <a:pPr lvl="2"/>
            <a:r>
              <a:rPr lang="fr-FR" smtClean="0"/>
              <a:t>Third level</a:t>
            </a:r>
          </a:p>
          <a:p>
            <a:pPr lvl="3"/>
            <a:r>
              <a:rPr lang="fr-FR" smtClean="0"/>
              <a:t>Fourth level</a:t>
            </a:r>
          </a:p>
          <a:p>
            <a:pPr lvl="4"/>
            <a:r>
              <a:rPr lang="fr-FR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30B91F-CF63-274A-9C81-75A8D1B4ACE8}" type="datetimeFigureOut">
              <a:rPr lang="fr-FR" smtClean="0"/>
              <a:pPr/>
              <a:t>03/02/2013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90362E-E1E5-F640-BCF8-83B829158672}" type="slidenum">
              <a:rPr lang="fr-FR" smtClean="0"/>
              <a:pPr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3420000" cy="34188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Rectangle 4"/>
          <p:cNvSpPr/>
          <p:nvPr/>
        </p:nvSpPr>
        <p:spPr>
          <a:xfrm>
            <a:off x="3420000" y="0"/>
            <a:ext cx="3420000" cy="3418825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/>
          <p:cNvSpPr/>
          <p:nvPr/>
        </p:nvSpPr>
        <p:spPr>
          <a:xfrm>
            <a:off x="0" y="3435105"/>
            <a:ext cx="3420000" cy="3418825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6"/>
          <p:cNvSpPr/>
          <p:nvPr/>
        </p:nvSpPr>
        <p:spPr>
          <a:xfrm>
            <a:off x="3420002" y="3521289"/>
            <a:ext cx="3420000" cy="34188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Wave 7"/>
          <p:cNvSpPr/>
          <p:nvPr/>
        </p:nvSpPr>
        <p:spPr>
          <a:xfrm>
            <a:off x="0" y="3353705"/>
            <a:ext cx="6840000" cy="244202"/>
          </a:xfrm>
          <a:prstGeom prst="wave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Wave 8"/>
          <p:cNvSpPr/>
          <p:nvPr/>
        </p:nvSpPr>
        <p:spPr>
          <a:xfrm rot="5400000">
            <a:off x="0" y="3318884"/>
            <a:ext cx="6840000" cy="244202"/>
          </a:xfrm>
          <a:prstGeom prst="wave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TextBox 9"/>
          <p:cNvSpPr txBox="1"/>
          <p:nvPr/>
        </p:nvSpPr>
        <p:spPr>
          <a:xfrm>
            <a:off x="3542102" y="4522726"/>
            <a:ext cx="3297898" cy="101566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fr-FR" sz="6000" b="1" dirty="0" smtClean="0">
                <a:ln>
                  <a:solidFill>
                    <a:srgbClr val="0850EF"/>
                  </a:solidFill>
                </a:ln>
                <a:solidFill>
                  <a:srgbClr val="0850EF"/>
                </a:solidFill>
                <a:latin typeface="Arial Black" pitchFamily="34" charset="0"/>
                <a:cs typeface="Bauhaus 93"/>
              </a:rPr>
              <a:t>un</a:t>
            </a:r>
            <a:endParaRPr lang="fr-FR" sz="6000" b="1" dirty="0">
              <a:ln>
                <a:solidFill>
                  <a:srgbClr val="0850EF"/>
                </a:solidFill>
              </a:ln>
              <a:solidFill>
                <a:srgbClr val="0850EF"/>
              </a:solidFill>
              <a:latin typeface="Arial Black" pitchFamily="34" charset="0"/>
              <a:cs typeface="Bauhaus 93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-1" y="4528606"/>
            <a:ext cx="3297899" cy="101566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fr-FR" sz="6000" b="1" dirty="0" smtClean="0">
                <a:ln>
                  <a:solidFill>
                    <a:srgbClr val="041E57"/>
                  </a:solidFill>
                </a:ln>
                <a:solidFill>
                  <a:srgbClr val="FF0000"/>
                </a:solidFill>
                <a:latin typeface="Arial Black" pitchFamily="34" charset="0"/>
                <a:cs typeface="Bauhaus 93"/>
              </a:rPr>
              <a:t>deux</a:t>
            </a:r>
            <a:endParaRPr lang="fr-FR" sz="6000" b="1" dirty="0">
              <a:ln>
                <a:solidFill>
                  <a:srgbClr val="041E57"/>
                </a:solidFill>
              </a:ln>
              <a:solidFill>
                <a:srgbClr val="FF0000"/>
              </a:solidFill>
              <a:latin typeface="Arial Black" pitchFamily="34" charset="0"/>
              <a:cs typeface="Bauhaus 93"/>
            </a:endParaRPr>
          </a:p>
        </p:txBody>
      </p:sp>
      <p:sp>
        <p:nvSpPr>
          <p:cNvPr id="12" name="TextBox 11"/>
          <p:cNvSpPr txBox="1"/>
          <p:nvPr/>
        </p:nvSpPr>
        <p:spPr>
          <a:xfrm rot="10800000">
            <a:off x="3542102" y="1344059"/>
            <a:ext cx="3297898" cy="101566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fr-FR" sz="6000" b="1" dirty="0" smtClean="0">
                <a:ln>
                  <a:solidFill>
                    <a:srgbClr val="041E57"/>
                  </a:solidFill>
                </a:ln>
                <a:solidFill>
                  <a:srgbClr val="FF0000"/>
                </a:solidFill>
                <a:latin typeface="Arial Black" pitchFamily="34" charset="0"/>
                <a:cs typeface="Bauhaus 93"/>
              </a:rPr>
              <a:t>quatre</a:t>
            </a:r>
            <a:endParaRPr lang="fr-FR" sz="6000" b="1" dirty="0">
              <a:ln>
                <a:solidFill>
                  <a:srgbClr val="041E57"/>
                </a:solidFill>
              </a:ln>
              <a:solidFill>
                <a:srgbClr val="FF0000"/>
              </a:solidFill>
              <a:latin typeface="Arial Black" pitchFamily="34" charset="0"/>
              <a:cs typeface="Bauhaus 93"/>
            </a:endParaRPr>
          </a:p>
        </p:txBody>
      </p:sp>
      <p:sp>
        <p:nvSpPr>
          <p:cNvPr id="13" name="TextBox 12"/>
          <p:cNvSpPr txBox="1"/>
          <p:nvPr/>
        </p:nvSpPr>
        <p:spPr>
          <a:xfrm rot="10800000">
            <a:off x="0" y="1349939"/>
            <a:ext cx="3297898" cy="1015663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fr-FR" sz="6000" b="1" dirty="0" smtClean="0">
                <a:ln>
                  <a:solidFill>
                    <a:srgbClr val="0850EF"/>
                  </a:solidFill>
                </a:ln>
                <a:solidFill>
                  <a:srgbClr val="0850EF"/>
                </a:solidFill>
                <a:latin typeface="Arial Black" pitchFamily="34" charset="0"/>
                <a:cs typeface="Bauhaus 93"/>
              </a:rPr>
              <a:t>trois</a:t>
            </a:r>
            <a:endParaRPr lang="fr-FR" sz="6000" b="1" dirty="0">
              <a:ln>
                <a:solidFill>
                  <a:srgbClr val="0850EF"/>
                </a:solidFill>
              </a:ln>
              <a:solidFill>
                <a:srgbClr val="0850EF"/>
              </a:solidFill>
              <a:latin typeface="Arial Black" pitchFamily="34" charset="0"/>
              <a:cs typeface="Bauhaus 93"/>
            </a:endParaRPr>
          </a:p>
        </p:txBody>
      </p:sp>
      <p:sp>
        <p:nvSpPr>
          <p:cNvPr id="14" name="Round Same Side Corner Rectangle 13"/>
          <p:cNvSpPr/>
          <p:nvPr/>
        </p:nvSpPr>
        <p:spPr>
          <a:xfrm>
            <a:off x="1248230" y="6544607"/>
            <a:ext cx="4325256" cy="309323"/>
          </a:xfrm>
          <a:prstGeom prst="round2SameRect">
            <a:avLst/>
          </a:prstGeom>
          <a:solidFill>
            <a:srgbClr val="0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 smtClean="0">
                <a:solidFill>
                  <a:srgbClr val="FFFFFF"/>
                </a:solidFill>
                <a:latin typeface="Wingdings"/>
                <a:ea typeface="Wingdings"/>
                <a:cs typeface="Wingdings"/>
              </a:rPr>
              <a:t></a:t>
            </a:r>
            <a:r>
              <a:rPr lang="fr-FR" dirty="0">
                <a:solidFill>
                  <a:srgbClr val="FFFFFF"/>
                </a:solidFill>
                <a:latin typeface="Bauhaus 93"/>
                <a:cs typeface="Bauhaus 93"/>
              </a:rPr>
              <a:t> </a:t>
            </a:r>
            <a:r>
              <a:rPr lang="fr-FR" dirty="0" smtClean="0">
                <a:solidFill>
                  <a:srgbClr val="FFFFFF"/>
                </a:solidFill>
                <a:latin typeface="Arial Black" pitchFamily="34" charset="0"/>
                <a:cs typeface="Bauhaus 93"/>
              </a:rPr>
              <a:t>la personne à côté de toi </a:t>
            </a:r>
            <a:r>
              <a:rPr lang="fr-FR" dirty="0" err="1" smtClean="0">
                <a:solidFill>
                  <a:srgbClr val="FFFFFF"/>
                </a:solidFill>
                <a:latin typeface="Wingdings"/>
                <a:ea typeface="Wingdings"/>
                <a:cs typeface="Wingdings"/>
              </a:rPr>
              <a:t></a:t>
            </a:r>
            <a:endParaRPr lang="fr-FR" dirty="0">
              <a:solidFill>
                <a:srgbClr val="FFFFFF"/>
              </a:solidFill>
              <a:latin typeface="Bauhaus 93"/>
              <a:cs typeface="Bauhaus 93"/>
            </a:endParaRPr>
          </a:p>
        </p:txBody>
      </p:sp>
      <p:sp>
        <p:nvSpPr>
          <p:cNvPr id="15" name="Round Same Side Corner Rectangle 14"/>
          <p:cNvSpPr/>
          <p:nvPr/>
        </p:nvSpPr>
        <p:spPr>
          <a:xfrm rot="10800000">
            <a:off x="1248229" y="-2"/>
            <a:ext cx="4325257" cy="309324"/>
          </a:xfrm>
          <a:prstGeom prst="round2SameRect">
            <a:avLst/>
          </a:prstGeom>
          <a:solidFill>
            <a:srgbClr val="0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 smtClean="0">
                <a:solidFill>
                  <a:srgbClr val="FFFFFF"/>
                </a:solidFill>
                <a:latin typeface="Wingdings"/>
                <a:ea typeface="Wingdings"/>
                <a:cs typeface="Wingdings"/>
              </a:rPr>
              <a:t></a:t>
            </a:r>
            <a:r>
              <a:rPr lang="fr-FR" dirty="0">
                <a:solidFill>
                  <a:srgbClr val="FFFFFF"/>
                </a:solidFill>
                <a:latin typeface="Bauhaus 93"/>
                <a:cs typeface="Bauhaus 93"/>
              </a:rPr>
              <a:t> </a:t>
            </a:r>
            <a:r>
              <a:rPr lang="fr-FR" dirty="0" smtClean="0">
                <a:solidFill>
                  <a:srgbClr val="FFFFFF"/>
                </a:solidFill>
                <a:latin typeface="Arial Black" pitchFamily="34" charset="0"/>
                <a:cs typeface="Bauhaus 93"/>
              </a:rPr>
              <a:t>la personne à côté de toi </a:t>
            </a:r>
            <a:r>
              <a:rPr lang="fr-FR" dirty="0" err="1" smtClean="0">
                <a:solidFill>
                  <a:srgbClr val="FFFFFF"/>
                </a:solidFill>
                <a:latin typeface="Wingdings"/>
                <a:ea typeface="Wingdings"/>
                <a:cs typeface="Wingdings"/>
              </a:rPr>
              <a:t></a:t>
            </a:r>
            <a:endParaRPr lang="fr-FR" dirty="0">
              <a:solidFill>
                <a:srgbClr val="FFFFFF"/>
              </a:solidFill>
              <a:latin typeface="Bauhaus 93"/>
              <a:cs typeface="Bauhaus 93"/>
            </a:endParaRPr>
          </a:p>
        </p:txBody>
      </p:sp>
      <p:sp>
        <p:nvSpPr>
          <p:cNvPr id="16" name="Round Same Side Corner Rectangle 15"/>
          <p:cNvSpPr/>
          <p:nvPr/>
        </p:nvSpPr>
        <p:spPr>
          <a:xfrm rot="16200000">
            <a:off x="4529560" y="3289502"/>
            <a:ext cx="4311559" cy="309324"/>
          </a:xfrm>
          <a:prstGeom prst="round2SameRect">
            <a:avLst/>
          </a:prstGeom>
          <a:solidFill>
            <a:srgbClr val="0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 smtClean="0">
                <a:solidFill>
                  <a:srgbClr val="FFFFFF"/>
                </a:solidFill>
                <a:latin typeface="Wingdings"/>
                <a:ea typeface="Wingdings"/>
                <a:cs typeface="Wingdings"/>
              </a:rPr>
              <a:t></a:t>
            </a:r>
            <a:r>
              <a:rPr lang="fr-FR" dirty="0">
                <a:solidFill>
                  <a:srgbClr val="FFFFFF"/>
                </a:solidFill>
                <a:latin typeface="Bauhaus 93"/>
                <a:cs typeface="Bauhaus 93"/>
              </a:rPr>
              <a:t> </a:t>
            </a:r>
            <a:r>
              <a:rPr lang="fr-FR" dirty="0" smtClean="0">
                <a:solidFill>
                  <a:srgbClr val="FFFFFF"/>
                </a:solidFill>
                <a:latin typeface="Arial Black" pitchFamily="34" charset="0"/>
                <a:cs typeface="Bauhaus 93"/>
              </a:rPr>
              <a:t>la personne en face de toi </a:t>
            </a:r>
            <a:r>
              <a:rPr lang="fr-FR" dirty="0" err="1" smtClean="0">
                <a:solidFill>
                  <a:srgbClr val="FFFFFF"/>
                </a:solidFill>
                <a:latin typeface="Wingdings"/>
                <a:ea typeface="Wingdings"/>
                <a:cs typeface="Wingdings"/>
              </a:rPr>
              <a:t></a:t>
            </a:r>
            <a:endParaRPr lang="fr-FR" dirty="0">
              <a:solidFill>
                <a:srgbClr val="FFFFFF"/>
              </a:solidFill>
              <a:latin typeface="Bauhaus 93"/>
              <a:cs typeface="Bauhaus 93"/>
            </a:endParaRPr>
          </a:p>
        </p:txBody>
      </p:sp>
      <p:sp>
        <p:nvSpPr>
          <p:cNvPr id="17" name="Round Same Side Corner Rectangle 16"/>
          <p:cNvSpPr/>
          <p:nvPr/>
        </p:nvSpPr>
        <p:spPr>
          <a:xfrm rot="5400000">
            <a:off x="-2004060" y="3286562"/>
            <a:ext cx="4317441" cy="309322"/>
          </a:xfrm>
          <a:prstGeom prst="round2SameRect">
            <a:avLst/>
          </a:prstGeom>
          <a:solidFill>
            <a:srgbClr val="0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 smtClean="0">
                <a:solidFill>
                  <a:srgbClr val="FFFFFF"/>
                </a:solidFill>
                <a:latin typeface="Wingdings"/>
                <a:ea typeface="Wingdings"/>
                <a:cs typeface="Wingdings"/>
              </a:rPr>
              <a:t></a:t>
            </a:r>
            <a:r>
              <a:rPr lang="fr-FR" dirty="0">
                <a:solidFill>
                  <a:srgbClr val="FFFFFF"/>
                </a:solidFill>
                <a:latin typeface="Bauhaus 93"/>
                <a:cs typeface="Bauhaus 93"/>
              </a:rPr>
              <a:t> </a:t>
            </a:r>
            <a:r>
              <a:rPr lang="fr-FR" dirty="0" smtClean="0">
                <a:solidFill>
                  <a:srgbClr val="FFFFFF"/>
                </a:solidFill>
                <a:latin typeface="Arial Black" pitchFamily="34" charset="0"/>
                <a:cs typeface="Bauhaus 93"/>
              </a:rPr>
              <a:t>la personne en face de toi </a:t>
            </a:r>
            <a:r>
              <a:rPr lang="fr-FR" dirty="0" err="1" smtClean="0">
                <a:solidFill>
                  <a:srgbClr val="FFFFFF"/>
                </a:solidFill>
                <a:latin typeface="Wingdings"/>
                <a:ea typeface="Wingdings"/>
                <a:cs typeface="Wingdings"/>
              </a:rPr>
              <a:t></a:t>
            </a:r>
            <a:endParaRPr lang="fr-FR" dirty="0">
              <a:solidFill>
                <a:srgbClr val="FFFFFF"/>
              </a:solidFill>
              <a:latin typeface="Bauhaus 93"/>
              <a:cs typeface="Bauhaus 93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0" y="6170673"/>
            <a:ext cx="677333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fr-FR" sz="4400" dirty="0" smtClean="0">
                <a:ln>
                  <a:solidFill>
                    <a:srgbClr val="FFFFFF"/>
                  </a:solidFill>
                </a:ln>
                <a:solidFill>
                  <a:srgbClr val="041E57"/>
                </a:solidFill>
                <a:latin typeface="Arial Black" pitchFamily="34" charset="0"/>
                <a:cs typeface="Bauhaus 93"/>
              </a:rPr>
              <a:t>A</a:t>
            </a:r>
            <a:endParaRPr lang="fr-FR" sz="4400" dirty="0">
              <a:ln>
                <a:solidFill>
                  <a:srgbClr val="FFFFFF"/>
                </a:solidFill>
              </a:ln>
              <a:solidFill>
                <a:srgbClr val="041E57"/>
              </a:solidFill>
              <a:latin typeface="Arial Black" pitchFamily="34" charset="0"/>
              <a:cs typeface="Bauhaus 93"/>
            </a:endParaRPr>
          </a:p>
        </p:txBody>
      </p:sp>
      <p:sp>
        <p:nvSpPr>
          <p:cNvPr id="23" name="TextBox 22"/>
          <p:cNvSpPr txBox="1"/>
          <p:nvPr/>
        </p:nvSpPr>
        <p:spPr>
          <a:xfrm rot="10800000">
            <a:off x="6162667" y="-40570"/>
            <a:ext cx="677333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fr-FR" sz="4000" dirty="0" smtClean="0">
                <a:ln>
                  <a:solidFill>
                    <a:srgbClr val="FFFFFF"/>
                  </a:solidFill>
                </a:ln>
                <a:solidFill>
                  <a:srgbClr val="041E57"/>
                </a:solidFill>
                <a:latin typeface="Arial Black" pitchFamily="34" charset="0"/>
                <a:cs typeface="Bauhaus 93"/>
              </a:rPr>
              <a:t>A</a:t>
            </a:r>
            <a:endParaRPr lang="fr-FR" sz="4000" dirty="0">
              <a:ln>
                <a:solidFill>
                  <a:srgbClr val="FFFFFF"/>
                </a:solidFill>
              </a:ln>
              <a:solidFill>
                <a:srgbClr val="041E57"/>
              </a:solidFill>
              <a:latin typeface="Arial Black" pitchFamily="34" charset="0"/>
              <a:cs typeface="Bauhaus 93"/>
            </a:endParaRPr>
          </a:p>
        </p:txBody>
      </p:sp>
      <p:sp>
        <p:nvSpPr>
          <p:cNvPr id="24" name="TextBox 23"/>
          <p:cNvSpPr txBox="1"/>
          <p:nvPr/>
        </p:nvSpPr>
        <p:spPr>
          <a:xfrm rot="10800000">
            <a:off x="0" y="-92333"/>
            <a:ext cx="677333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fr-FR" sz="4400" dirty="0" smtClean="0">
                <a:ln>
                  <a:solidFill>
                    <a:srgbClr val="FFFFFF"/>
                  </a:solidFill>
                </a:ln>
                <a:solidFill>
                  <a:srgbClr val="0850EF"/>
                </a:solidFill>
                <a:latin typeface="Arial Black" pitchFamily="34" charset="0"/>
                <a:cs typeface="Bauhaus 93"/>
              </a:rPr>
              <a:t>B</a:t>
            </a:r>
            <a:endParaRPr lang="fr-FR" sz="4400" dirty="0">
              <a:ln>
                <a:solidFill>
                  <a:srgbClr val="FFFFFF"/>
                </a:solidFill>
              </a:ln>
              <a:solidFill>
                <a:srgbClr val="0850EF"/>
              </a:solidFill>
              <a:latin typeface="Arial Black" pitchFamily="34" charset="0"/>
              <a:cs typeface="Bauhaus 93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162667" y="6159888"/>
            <a:ext cx="677333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fr-FR" sz="4400" dirty="0" smtClean="0">
                <a:ln>
                  <a:solidFill>
                    <a:srgbClr val="FFFFFF"/>
                  </a:solidFill>
                </a:ln>
                <a:solidFill>
                  <a:srgbClr val="0850EF"/>
                </a:solidFill>
                <a:latin typeface="Arial Black" pitchFamily="34" charset="0"/>
                <a:cs typeface="Bauhaus 93"/>
              </a:rPr>
              <a:t>B</a:t>
            </a:r>
            <a:endParaRPr lang="fr-FR" sz="4400" dirty="0">
              <a:ln>
                <a:solidFill>
                  <a:srgbClr val="FFFFFF"/>
                </a:solidFill>
              </a:ln>
              <a:solidFill>
                <a:srgbClr val="0850EF"/>
              </a:solidFill>
              <a:latin typeface="Arial Black" pitchFamily="34" charset="0"/>
              <a:cs typeface="Bauhaus 93"/>
            </a:endParaRPr>
          </a:p>
        </p:txBody>
      </p:sp>
      <p:cxnSp>
        <p:nvCxnSpPr>
          <p:cNvPr id="20" name="Straight Connector 19"/>
          <p:cNvCxnSpPr/>
          <p:nvPr/>
        </p:nvCxnSpPr>
        <p:spPr>
          <a:xfrm>
            <a:off x="6840000" y="20985"/>
            <a:ext cx="0" cy="683701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3420000" cy="3418825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Rectangle 4"/>
          <p:cNvSpPr/>
          <p:nvPr/>
        </p:nvSpPr>
        <p:spPr>
          <a:xfrm>
            <a:off x="3420000" y="0"/>
            <a:ext cx="3420000" cy="3418825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/>
          <p:cNvSpPr/>
          <p:nvPr/>
        </p:nvSpPr>
        <p:spPr>
          <a:xfrm>
            <a:off x="-32102" y="3439175"/>
            <a:ext cx="3420000" cy="3418825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6"/>
          <p:cNvSpPr/>
          <p:nvPr/>
        </p:nvSpPr>
        <p:spPr>
          <a:xfrm>
            <a:off x="3420000" y="3439175"/>
            <a:ext cx="3420000" cy="3418825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Wave 7"/>
          <p:cNvSpPr/>
          <p:nvPr/>
        </p:nvSpPr>
        <p:spPr>
          <a:xfrm>
            <a:off x="0" y="3353705"/>
            <a:ext cx="6840000" cy="244202"/>
          </a:xfrm>
          <a:prstGeom prst="wave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Wave 8"/>
          <p:cNvSpPr/>
          <p:nvPr/>
        </p:nvSpPr>
        <p:spPr>
          <a:xfrm rot="5400000">
            <a:off x="0" y="3318884"/>
            <a:ext cx="6840000" cy="244202"/>
          </a:xfrm>
          <a:prstGeom prst="wave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TextBox 9"/>
          <p:cNvSpPr txBox="1"/>
          <p:nvPr/>
        </p:nvSpPr>
        <p:spPr>
          <a:xfrm>
            <a:off x="3542102" y="4461171"/>
            <a:ext cx="3297898" cy="113877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fr-FR" sz="6800" b="1" dirty="0" err="1" smtClean="0">
                <a:ln>
                  <a:solidFill>
                    <a:srgbClr val="FFD10E"/>
                  </a:solidFill>
                </a:ln>
                <a:solidFill>
                  <a:srgbClr val="C00000"/>
                </a:solidFill>
                <a:latin typeface="Arial Black" pitchFamily="34" charset="0"/>
                <a:cs typeface="Bauhaus 93"/>
              </a:rPr>
              <a:t>eins</a:t>
            </a:r>
            <a:endParaRPr lang="fr-FR" sz="6800" b="1" dirty="0">
              <a:ln>
                <a:solidFill>
                  <a:srgbClr val="FFD10E"/>
                </a:solidFill>
              </a:ln>
              <a:solidFill>
                <a:srgbClr val="C00000"/>
              </a:solidFill>
              <a:latin typeface="Arial Black" pitchFamily="34" charset="0"/>
              <a:cs typeface="Bauhaus 93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-1" y="4467051"/>
            <a:ext cx="3297899" cy="113877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fr-FR" sz="6800" b="1" dirty="0" err="1" smtClean="0">
                <a:ln>
                  <a:solidFill>
                    <a:srgbClr val="A4001C"/>
                  </a:solidFill>
                </a:ln>
                <a:solidFill>
                  <a:srgbClr val="FFD10E"/>
                </a:solidFill>
                <a:latin typeface="Arial Black" pitchFamily="34" charset="0"/>
                <a:cs typeface="Bauhaus 93"/>
              </a:rPr>
              <a:t>zwei</a:t>
            </a:r>
            <a:endParaRPr lang="fr-FR" sz="6800" b="1" dirty="0">
              <a:ln>
                <a:solidFill>
                  <a:srgbClr val="A4001C"/>
                </a:solidFill>
              </a:ln>
              <a:solidFill>
                <a:srgbClr val="FFD10E"/>
              </a:solidFill>
              <a:latin typeface="Arial Black" pitchFamily="34" charset="0"/>
              <a:cs typeface="Bauhaus 93"/>
            </a:endParaRPr>
          </a:p>
        </p:txBody>
      </p:sp>
      <p:sp>
        <p:nvSpPr>
          <p:cNvPr id="12" name="TextBox 11"/>
          <p:cNvSpPr txBox="1"/>
          <p:nvPr/>
        </p:nvSpPr>
        <p:spPr>
          <a:xfrm rot="10800000">
            <a:off x="3542102" y="1282504"/>
            <a:ext cx="3297898" cy="113877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fr-FR" sz="6800" b="1" dirty="0" err="1" smtClean="0">
                <a:ln>
                  <a:solidFill>
                    <a:srgbClr val="A4001C"/>
                  </a:solidFill>
                </a:ln>
                <a:solidFill>
                  <a:srgbClr val="FFC000"/>
                </a:solidFill>
                <a:latin typeface="Arial Black" pitchFamily="34" charset="0"/>
                <a:cs typeface="Bauhaus 93"/>
              </a:rPr>
              <a:t>vier</a:t>
            </a:r>
            <a:endParaRPr lang="fr-FR" sz="6800" b="1" dirty="0">
              <a:ln>
                <a:solidFill>
                  <a:srgbClr val="A4001C"/>
                </a:solidFill>
              </a:ln>
              <a:solidFill>
                <a:srgbClr val="FFC000"/>
              </a:solidFill>
              <a:latin typeface="Arial Black" pitchFamily="34" charset="0"/>
              <a:cs typeface="Bauhaus 93"/>
            </a:endParaRPr>
          </a:p>
        </p:txBody>
      </p:sp>
      <p:sp>
        <p:nvSpPr>
          <p:cNvPr id="13" name="TextBox 12"/>
          <p:cNvSpPr txBox="1"/>
          <p:nvPr/>
        </p:nvSpPr>
        <p:spPr>
          <a:xfrm rot="10800000">
            <a:off x="0" y="1288384"/>
            <a:ext cx="3297898" cy="113877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fr-FR" sz="6800" b="1" dirty="0" err="1" smtClean="0">
                <a:ln>
                  <a:solidFill>
                    <a:srgbClr val="FFD10E"/>
                  </a:solidFill>
                </a:ln>
                <a:solidFill>
                  <a:srgbClr val="C00000"/>
                </a:solidFill>
                <a:latin typeface="Arial Black" pitchFamily="34" charset="0"/>
                <a:cs typeface="Bauhaus 93"/>
              </a:rPr>
              <a:t>drei</a:t>
            </a:r>
            <a:endParaRPr lang="fr-FR" sz="6800" b="1" dirty="0">
              <a:ln>
                <a:solidFill>
                  <a:srgbClr val="FFD10E"/>
                </a:solidFill>
              </a:ln>
              <a:solidFill>
                <a:srgbClr val="C00000"/>
              </a:solidFill>
              <a:latin typeface="Arial Black" pitchFamily="34" charset="0"/>
              <a:cs typeface="Bauhaus 93"/>
            </a:endParaRPr>
          </a:p>
        </p:txBody>
      </p:sp>
      <p:sp>
        <p:nvSpPr>
          <p:cNvPr id="14" name="Round Same Side Corner Rectangle 13"/>
          <p:cNvSpPr/>
          <p:nvPr/>
        </p:nvSpPr>
        <p:spPr>
          <a:xfrm>
            <a:off x="1676977" y="6544608"/>
            <a:ext cx="3484204" cy="309322"/>
          </a:xfrm>
          <a:prstGeom prst="round2SameRect">
            <a:avLst/>
          </a:prstGeom>
          <a:solidFill>
            <a:srgbClr val="0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700" dirty="0" smtClean="0">
                <a:solidFill>
                  <a:srgbClr val="FFFFFF"/>
                </a:solidFill>
                <a:latin typeface="Wingdings"/>
                <a:ea typeface="Wingdings"/>
                <a:cs typeface="Wingdings"/>
              </a:rPr>
              <a:t></a:t>
            </a:r>
            <a:r>
              <a:rPr lang="de-DE" sz="1700" dirty="0" smtClean="0">
                <a:solidFill>
                  <a:srgbClr val="FFFFFF"/>
                </a:solidFill>
                <a:latin typeface="Bauhaus 93"/>
                <a:cs typeface="Bauhaus 93"/>
              </a:rPr>
              <a:t> </a:t>
            </a:r>
            <a:r>
              <a:rPr lang="de-DE" sz="1700" dirty="0" smtClean="0">
                <a:solidFill>
                  <a:srgbClr val="FFFFFF"/>
                </a:solidFill>
                <a:latin typeface="Arial Black" pitchFamily="34" charset="0"/>
                <a:cs typeface="Bauhaus 93"/>
              </a:rPr>
              <a:t>Die Person neben dir </a:t>
            </a:r>
            <a:r>
              <a:rPr lang="de-DE" sz="1700" dirty="0" smtClean="0">
                <a:solidFill>
                  <a:srgbClr val="FFFFFF"/>
                </a:solidFill>
                <a:latin typeface="Wingdings"/>
                <a:ea typeface="Wingdings"/>
                <a:cs typeface="Wingdings"/>
              </a:rPr>
              <a:t></a:t>
            </a:r>
            <a:endParaRPr lang="de-DE" sz="1700" dirty="0">
              <a:solidFill>
                <a:srgbClr val="FFFFFF"/>
              </a:solidFill>
              <a:latin typeface="Bauhaus 93"/>
              <a:cs typeface="Bauhaus 93"/>
            </a:endParaRPr>
          </a:p>
        </p:txBody>
      </p:sp>
      <p:sp>
        <p:nvSpPr>
          <p:cNvPr id="15" name="Round Same Side Corner Rectangle 14"/>
          <p:cNvSpPr/>
          <p:nvPr/>
        </p:nvSpPr>
        <p:spPr>
          <a:xfrm rot="10800000">
            <a:off x="1677898" y="0"/>
            <a:ext cx="3484204" cy="309322"/>
          </a:xfrm>
          <a:prstGeom prst="round2SameRect">
            <a:avLst/>
          </a:prstGeom>
          <a:solidFill>
            <a:srgbClr val="0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700" dirty="0" smtClean="0">
                <a:solidFill>
                  <a:srgbClr val="FFFFFF"/>
                </a:solidFill>
                <a:latin typeface="Wingdings"/>
                <a:ea typeface="Wingdings"/>
                <a:cs typeface="Wingdings"/>
              </a:rPr>
              <a:t></a:t>
            </a:r>
            <a:r>
              <a:rPr lang="de-DE" sz="1700" dirty="0" smtClean="0">
                <a:solidFill>
                  <a:srgbClr val="FFFFFF"/>
                </a:solidFill>
                <a:latin typeface="Bauhaus 93"/>
                <a:cs typeface="Bauhaus 93"/>
              </a:rPr>
              <a:t> </a:t>
            </a:r>
            <a:r>
              <a:rPr lang="de-DE" sz="1700" dirty="0" smtClean="0">
                <a:solidFill>
                  <a:srgbClr val="FFFFFF"/>
                </a:solidFill>
                <a:latin typeface="Arial Black" pitchFamily="34" charset="0"/>
                <a:cs typeface="Bauhaus 93"/>
              </a:rPr>
              <a:t>Die Person neben dir </a:t>
            </a:r>
            <a:r>
              <a:rPr lang="de-DE" sz="1700" dirty="0" smtClean="0">
                <a:solidFill>
                  <a:srgbClr val="FFFFFF"/>
                </a:solidFill>
                <a:latin typeface="Wingdings"/>
                <a:ea typeface="Wingdings"/>
                <a:cs typeface="Wingdings"/>
              </a:rPr>
              <a:t></a:t>
            </a:r>
            <a:endParaRPr lang="de-DE" sz="1700" dirty="0">
              <a:solidFill>
                <a:srgbClr val="FFFFFF"/>
              </a:solidFill>
              <a:latin typeface="Bauhaus 93"/>
              <a:cs typeface="Bauhaus 93"/>
            </a:endParaRPr>
          </a:p>
        </p:txBody>
      </p:sp>
      <p:sp>
        <p:nvSpPr>
          <p:cNvPr id="16" name="Round Same Side Corner Rectangle 15"/>
          <p:cNvSpPr/>
          <p:nvPr/>
        </p:nvSpPr>
        <p:spPr>
          <a:xfrm rot="16200000">
            <a:off x="4691169" y="3284513"/>
            <a:ext cx="3988341" cy="309322"/>
          </a:xfrm>
          <a:prstGeom prst="round2SameRect">
            <a:avLst/>
          </a:prstGeom>
          <a:solidFill>
            <a:srgbClr val="0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700" dirty="0" smtClean="0">
                <a:solidFill>
                  <a:srgbClr val="FFFFFF"/>
                </a:solidFill>
                <a:latin typeface="Wingdings"/>
                <a:ea typeface="Wingdings"/>
                <a:cs typeface="Wingdings"/>
              </a:rPr>
              <a:t></a:t>
            </a:r>
            <a:r>
              <a:rPr lang="de-DE" sz="1700" dirty="0" smtClean="0">
                <a:solidFill>
                  <a:srgbClr val="FFFFFF"/>
                </a:solidFill>
                <a:latin typeface="Bauhaus 93"/>
                <a:cs typeface="Bauhaus 93"/>
              </a:rPr>
              <a:t> </a:t>
            </a:r>
            <a:r>
              <a:rPr lang="de-DE" sz="1700" dirty="0" smtClean="0">
                <a:solidFill>
                  <a:srgbClr val="FFFFFF"/>
                </a:solidFill>
                <a:latin typeface="Arial Black" pitchFamily="34" charset="0"/>
                <a:cs typeface="Bauhaus 93"/>
              </a:rPr>
              <a:t>Die Person dir gegenüber </a:t>
            </a:r>
            <a:r>
              <a:rPr lang="de-DE" sz="1700" dirty="0" smtClean="0">
                <a:solidFill>
                  <a:srgbClr val="FFFFFF"/>
                </a:solidFill>
                <a:latin typeface="Wingdings"/>
                <a:ea typeface="Wingdings"/>
                <a:cs typeface="Wingdings"/>
              </a:rPr>
              <a:t></a:t>
            </a:r>
            <a:endParaRPr lang="de-DE" sz="1700" dirty="0">
              <a:solidFill>
                <a:srgbClr val="FFFFFF"/>
              </a:solidFill>
              <a:latin typeface="Bauhaus 93"/>
              <a:cs typeface="Bauhaus 93"/>
            </a:endParaRPr>
          </a:p>
        </p:txBody>
      </p:sp>
      <p:sp>
        <p:nvSpPr>
          <p:cNvPr id="17" name="Round Same Side Corner Rectangle 16"/>
          <p:cNvSpPr/>
          <p:nvPr/>
        </p:nvSpPr>
        <p:spPr>
          <a:xfrm rot="5400000">
            <a:off x="-1922810" y="3367812"/>
            <a:ext cx="4154941" cy="309322"/>
          </a:xfrm>
          <a:prstGeom prst="round2SameRect">
            <a:avLst/>
          </a:prstGeom>
          <a:solidFill>
            <a:srgbClr val="0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700" dirty="0" smtClean="0">
                <a:solidFill>
                  <a:srgbClr val="FFFFFF"/>
                </a:solidFill>
                <a:latin typeface="Wingdings"/>
                <a:ea typeface="Wingdings"/>
                <a:cs typeface="Wingdings"/>
              </a:rPr>
              <a:t></a:t>
            </a:r>
            <a:r>
              <a:rPr lang="de-DE" sz="1700" dirty="0" smtClean="0">
                <a:solidFill>
                  <a:srgbClr val="FFFFFF"/>
                </a:solidFill>
                <a:latin typeface="Bauhaus 93"/>
                <a:cs typeface="Bauhaus 93"/>
              </a:rPr>
              <a:t> </a:t>
            </a:r>
            <a:r>
              <a:rPr lang="de-DE" sz="1700" dirty="0" smtClean="0">
                <a:solidFill>
                  <a:srgbClr val="FFFFFF"/>
                </a:solidFill>
                <a:latin typeface="Arial Black" pitchFamily="34" charset="0"/>
                <a:cs typeface="Bauhaus 93"/>
              </a:rPr>
              <a:t>Die Person dir gegenüber </a:t>
            </a:r>
            <a:r>
              <a:rPr lang="de-DE" sz="1700" dirty="0" smtClean="0">
                <a:solidFill>
                  <a:srgbClr val="FFFFFF"/>
                </a:solidFill>
                <a:latin typeface="Wingdings"/>
                <a:ea typeface="Wingdings"/>
                <a:cs typeface="Wingdings"/>
              </a:rPr>
              <a:t></a:t>
            </a:r>
            <a:endParaRPr lang="de-DE" sz="1700" dirty="0">
              <a:solidFill>
                <a:srgbClr val="FFFFFF"/>
              </a:solidFill>
              <a:latin typeface="Bauhaus 93"/>
              <a:cs typeface="Bauhaus 93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0" y="6170673"/>
            <a:ext cx="677333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fr-FR" sz="4400" dirty="0" smtClean="0">
                <a:ln>
                  <a:solidFill>
                    <a:srgbClr val="FFFFFF"/>
                  </a:solidFill>
                </a:ln>
                <a:solidFill>
                  <a:srgbClr val="A4001C"/>
                </a:solidFill>
                <a:latin typeface="Arial Black" pitchFamily="34" charset="0"/>
                <a:cs typeface="Bauhaus 93"/>
              </a:rPr>
              <a:t>A</a:t>
            </a:r>
            <a:endParaRPr lang="fr-FR" sz="4400" dirty="0">
              <a:ln>
                <a:solidFill>
                  <a:srgbClr val="FFFFFF"/>
                </a:solidFill>
              </a:ln>
              <a:solidFill>
                <a:srgbClr val="A4001C"/>
              </a:solidFill>
              <a:latin typeface="Arial Black" pitchFamily="34" charset="0"/>
              <a:cs typeface="Bauhaus 93"/>
            </a:endParaRPr>
          </a:p>
        </p:txBody>
      </p:sp>
      <p:sp>
        <p:nvSpPr>
          <p:cNvPr id="23" name="TextBox 22"/>
          <p:cNvSpPr txBox="1"/>
          <p:nvPr/>
        </p:nvSpPr>
        <p:spPr>
          <a:xfrm rot="10800000">
            <a:off x="6162667" y="-71347"/>
            <a:ext cx="677333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fr-FR" sz="4400" dirty="0" smtClean="0">
                <a:ln>
                  <a:solidFill>
                    <a:srgbClr val="FFFFFF"/>
                  </a:solidFill>
                </a:ln>
                <a:solidFill>
                  <a:srgbClr val="A4001C"/>
                </a:solidFill>
                <a:latin typeface="Arial Black" pitchFamily="34" charset="0"/>
                <a:cs typeface="Bauhaus 93"/>
              </a:rPr>
              <a:t>A</a:t>
            </a:r>
            <a:endParaRPr lang="fr-FR" sz="4400" dirty="0">
              <a:ln>
                <a:solidFill>
                  <a:srgbClr val="FFFFFF"/>
                </a:solidFill>
              </a:ln>
              <a:solidFill>
                <a:srgbClr val="A4001C"/>
              </a:solidFill>
              <a:latin typeface="Arial Black" pitchFamily="34" charset="0"/>
              <a:cs typeface="Bauhaus 93"/>
            </a:endParaRPr>
          </a:p>
        </p:txBody>
      </p:sp>
      <p:sp>
        <p:nvSpPr>
          <p:cNvPr id="24" name="TextBox 23"/>
          <p:cNvSpPr txBox="1"/>
          <p:nvPr/>
        </p:nvSpPr>
        <p:spPr>
          <a:xfrm rot="10800000">
            <a:off x="0" y="-92333"/>
            <a:ext cx="677333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fr-FR" sz="4400" dirty="0" smtClean="0">
                <a:ln>
                  <a:solidFill>
                    <a:srgbClr val="FFFFFF"/>
                  </a:solidFill>
                </a:ln>
                <a:solidFill>
                  <a:srgbClr val="FFD10E"/>
                </a:solidFill>
                <a:latin typeface="Arial Black" pitchFamily="34" charset="0"/>
                <a:cs typeface="Bauhaus 93"/>
              </a:rPr>
              <a:t>B</a:t>
            </a:r>
            <a:endParaRPr lang="fr-FR" sz="4400" dirty="0">
              <a:ln>
                <a:solidFill>
                  <a:srgbClr val="FFFFFF"/>
                </a:solidFill>
              </a:ln>
              <a:solidFill>
                <a:srgbClr val="FFD10E"/>
              </a:solidFill>
              <a:latin typeface="Arial Black" pitchFamily="34" charset="0"/>
              <a:cs typeface="Bauhaus 93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162667" y="6159888"/>
            <a:ext cx="677333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fr-FR" sz="4400" dirty="0" smtClean="0">
                <a:ln>
                  <a:solidFill>
                    <a:srgbClr val="FFFFFF"/>
                  </a:solidFill>
                </a:ln>
                <a:solidFill>
                  <a:srgbClr val="FFD10E"/>
                </a:solidFill>
                <a:latin typeface="Arial Black" pitchFamily="34" charset="0"/>
                <a:cs typeface="Bauhaus 93"/>
              </a:rPr>
              <a:t>B</a:t>
            </a:r>
            <a:endParaRPr lang="fr-FR" sz="4400" dirty="0">
              <a:ln>
                <a:solidFill>
                  <a:srgbClr val="FFFFFF"/>
                </a:solidFill>
              </a:ln>
              <a:solidFill>
                <a:srgbClr val="FFD10E"/>
              </a:solidFill>
              <a:latin typeface="Arial Black" pitchFamily="34" charset="0"/>
              <a:cs typeface="Bauhaus 93"/>
            </a:endParaRPr>
          </a:p>
        </p:txBody>
      </p:sp>
      <p:cxnSp>
        <p:nvCxnSpPr>
          <p:cNvPr id="20" name="Straight Connector 19"/>
          <p:cNvCxnSpPr/>
          <p:nvPr/>
        </p:nvCxnSpPr>
        <p:spPr>
          <a:xfrm>
            <a:off x="6840000" y="20985"/>
            <a:ext cx="0" cy="683701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Wave 7"/>
          <p:cNvSpPr/>
          <p:nvPr/>
        </p:nvSpPr>
        <p:spPr>
          <a:xfrm>
            <a:off x="0" y="3353705"/>
            <a:ext cx="6840000" cy="244202"/>
          </a:xfrm>
          <a:prstGeom prst="wave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Wave 8"/>
          <p:cNvSpPr/>
          <p:nvPr/>
        </p:nvSpPr>
        <p:spPr>
          <a:xfrm rot="5400000">
            <a:off x="0" y="3318884"/>
            <a:ext cx="6840000" cy="244202"/>
          </a:xfrm>
          <a:prstGeom prst="wave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TextBox 9"/>
          <p:cNvSpPr txBox="1"/>
          <p:nvPr/>
        </p:nvSpPr>
        <p:spPr>
          <a:xfrm rot="19386754">
            <a:off x="3542102" y="4338060"/>
            <a:ext cx="3297898" cy="13849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fr-FR" sz="3600" b="1" dirty="0" err="1" smtClean="0">
                <a:ln>
                  <a:solidFill>
                    <a:srgbClr val="FFD10E"/>
                  </a:solidFill>
                </a:ln>
                <a:solidFill>
                  <a:schemeClr val="accent1"/>
                </a:solidFill>
                <a:latin typeface="Arial Black" pitchFamily="34" charset="0"/>
                <a:cs typeface="Bauhaus 93"/>
              </a:rPr>
              <a:t>Ausbreiten</a:t>
            </a:r>
            <a:endParaRPr lang="fr-FR" sz="3600" b="1" dirty="0" smtClean="0">
              <a:ln>
                <a:solidFill>
                  <a:srgbClr val="FFD10E"/>
                </a:solidFill>
              </a:ln>
              <a:solidFill>
                <a:schemeClr val="accent1"/>
              </a:solidFill>
              <a:latin typeface="Arial Black" pitchFamily="34" charset="0"/>
              <a:cs typeface="Bauhaus 93"/>
            </a:endParaRPr>
          </a:p>
          <a:p>
            <a:pPr algn="ctr"/>
            <a:r>
              <a:rPr lang="fr-FR" sz="2400" b="1" dirty="0" err="1" smtClean="0">
                <a:ln>
                  <a:solidFill>
                    <a:srgbClr val="FFD10E"/>
                  </a:solidFill>
                </a:ln>
                <a:solidFill>
                  <a:schemeClr val="accent1"/>
                </a:solidFill>
                <a:latin typeface="Arial Black" pitchFamily="34" charset="0"/>
                <a:cs typeface="Bauhaus 93"/>
              </a:rPr>
              <a:t>Breite</a:t>
            </a:r>
            <a:r>
              <a:rPr lang="fr-FR" sz="2400" b="1" dirty="0" smtClean="0">
                <a:ln>
                  <a:solidFill>
                    <a:srgbClr val="FFD10E"/>
                  </a:solidFill>
                </a:ln>
                <a:solidFill>
                  <a:schemeClr val="accent1"/>
                </a:solidFill>
                <a:latin typeface="Arial Black" pitchFamily="34" charset="0"/>
                <a:cs typeface="Bauhaus 93"/>
              </a:rPr>
              <a:t> die </a:t>
            </a:r>
            <a:r>
              <a:rPr lang="fr-FR" sz="2400" b="1" dirty="0" err="1" smtClean="0">
                <a:ln>
                  <a:solidFill>
                    <a:srgbClr val="FFD10E"/>
                  </a:solidFill>
                </a:ln>
                <a:solidFill>
                  <a:schemeClr val="accent1"/>
                </a:solidFill>
                <a:latin typeface="Arial Black" pitchFamily="34" charset="0"/>
                <a:cs typeface="Bauhaus 93"/>
              </a:rPr>
              <a:t>Karten</a:t>
            </a:r>
            <a:r>
              <a:rPr lang="fr-FR" sz="2400" b="1" dirty="0" smtClean="0">
                <a:ln>
                  <a:solidFill>
                    <a:srgbClr val="FFD10E"/>
                  </a:solidFill>
                </a:ln>
                <a:solidFill>
                  <a:schemeClr val="accent1"/>
                </a:solidFill>
                <a:latin typeface="Arial Black" pitchFamily="34" charset="0"/>
                <a:cs typeface="Bauhaus 93"/>
              </a:rPr>
              <a:t> </a:t>
            </a:r>
            <a:r>
              <a:rPr lang="fr-FR" sz="2400" b="1" dirty="0" err="1" smtClean="0">
                <a:ln>
                  <a:solidFill>
                    <a:srgbClr val="FFD10E"/>
                  </a:solidFill>
                </a:ln>
                <a:solidFill>
                  <a:schemeClr val="accent1"/>
                </a:solidFill>
                <a:latin typeface="Arial Black" pitchFamily="34" charset="0"/>
                <a:cs typeface="Bauhaus 93"/>
              </a:rPr>
              <a:t>aus</a:t>
            </a:r>
            <a:endParaRPr lang="fr-FR" sz="2400" b="1" dirty="0">
              <a:ln>
                <a:solidFill>
                  <a:srgbClr val="FFD10E"/>
                </a:solidFill>
              </a:ln>
              <a:solidFill>
                <a:schemeClr val="accent1"/>
              </a:solidFill>
              <a:latin typeface="Arial Black" pitchFamily="34" charset="0"/>
              <a:cs typeface="Bauhaus 93"/>
            </a:endParaRPr>
          </a:p>
        </p:txBody>
      </p:sp>
      <p:sp>
        <p:nvSpPr>
          <p:cNvPr id="11" name="TextBox 10"/>
          <p:cNvSpPr txBox="1"/>
          <p:nvPr/>
        </p:nvSpPr>
        <p:spPr>
          <a:xfrm rot="1918070">
            <a:off x="-28812" y="4480686"/>
            <a:ext cx="3297899" cy="13849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fr-FR" sz="3600" b="1" dirty="0" err="1" smtClean="0">
                <a:ln>
                  <a:solidFill>
                    <a:srgbClr val="A4001C"/>
                  </a:solidFill>
                </a:ln>
                <a:solidFill>
                  <a:srgbClr val="FFFF00"/>
                </a:solidFill>
                <a:latin typeface="Arial Black" pitchFamily="34" charset="0"/>
                <a:cs typeface="Bauhaus 93"/>
              </a:rPr>
              <a:t>Auswählen</a:t>
            </a:r>
            <a:endParaRPr lang="fr-FR" sz="3600" b="1" dirty="0" smtClean="0">
              <a:ln>
                <a:solidFill>
                  <a:srgbClr val="A4001C"/>
                </a:solidFill>
              </a:ln>
              <a:solidFill>
                <a:srgbClr val="FFFF00"/>
              </a:solidFill>
              <a:latin typeface="Arial Black" pitchFamily="34" charset="0"/>
              <a:cs typeface="Bauhaus 93"/>
            </a:endParaRPr>
          </a:p>
          <a:p>
            <a:pPr algn="ctr"/>
            <a:r>
              <a:rPr lang="fr-FR" sz="2400" b="1" dirty="0" err="1" smtClean="0">
                <a:ln>
                  <a:solidFill>
                    <a:srgbClr val="A4001C"/>
                  </a:solidFill>
                </a:ln>
                <a:solidFill>
                  <a:srgbClr val="FFFF00"/>
                </a:solidFill>
                <a:latin typeface="Arial Black" pitchFamily="34" charset="0"/>
                <a:cs typeface="Bauhaus 93"/>
              </a:rPr>
              <a:t>Wähle</a:t>
            </a:r>
            <a:r>
              <a:rPr lang="fr-FR" sz="2400" b="1" dirty="0" smtClean="0">
                <a:ln>
                  <a:solidFill>
                    <a:srgbClr val="A4001C"/>
                  </a:solidFill>
                </a:ln>
                <a:solidFill>
                  <a:srgbClr val="FFFF00"/>
                </a:solidFill>
                <a:latin typeface="Arial Black" pitchFamily="34" charset="0"/>
                <a:cs typeface="Bauhaus 93"/>
              </a:rPr>
              <a:t> </a:t>
            </a:r>
            <a:r>
              <a:rPr lang="fr-FR" sz="2400" b="1" dirty="0" err="1" smtClean="0">
                <a:ln>
                  <a:solidFill>
                    <a:srgbClr val="A4001C"/>
                  </a:solidFill>
                </a:ln>
                <a:solidFill>
                  <a:srgbClr val="FFFF00"/>
                </a:solidFill>
                <a:latin typeface="Arial Black" pitchFamily="34" charset="0"/>
                <a:cs typeface="Bauhaus 93"/>
              </a:rPr>
              <a:t>eine</a:t>
            </a:r>
            <a:r>
              <a:rPr lang="fr-FR" sz="2400" b="1" dirty="0" smtClean="0">
                <a:ln>
                  <a:solidFill>
                    <a:srgbClr val="A4001C"/>
                  </a:solidFill>
                </a:ln>
                <a:solidFill>
                  <a:srgbClr val="FFFF00"/>
                </a:solidFill>
                <a:latin typeface="Arial Black" pitchFamily="34" charset="0"/>
                <a:cs typeface="Bauhaus 93"/>
              </a:rPr>
              <a:t> </a:t>
            </a:r>
            <a:r>
              <a:rPr lang="fr-FR" sz="2400" b="1" dirty="0" err="1" smtClean="0">
                <a:ln>
                  <a:solidFill>
                    <a:srgbClr val="A4001C"/>
                  </a:solidFill>
                </a:ln>
                <a:solidFill>
                  <a:srgbClr val="FFFF00"/>
                </a:solidFill>
                <a:latin typeface="Arial Black" pitchFamily="34" charset="0"/>
                <a:cs typeface="Bauhaus 93"/>
              </a:rPr>
              <a:t>Karte</a:t>
            </a:r>
            <a:r>
              <a:rPr lang="fr-FR" sz="2400" b="1" dirty="0" smtClean="0">
                <a:ln>
                  <a:solidFill>
                    <a:srgbClr val="A4001C"/>
                  </a:solidFill>
                </a:ln>
                <a:solidFill>
                  <a:srgbClr val="FFFF00"/>
                </a:solidFill>
                <a:latin typeface="Arial Black" pitchFamily="34" charset="0"/>
                <a:cs typeface="Bauhaus 93"/>
              </a:rPr>
              <a:t> </a:t>
            </a:r>
            <a:r>
              <a:rPr lang="fr-FR" sz="2400" b="1" dirty="0" err="1" smtClean="0">
                <a:ln>
                  <a:solidFill>
                    <a:srgbClr val="A4001C"/>
                  </a:solidFill>
                </a:ln>
                <a:solidFill>
                  <a:srgbClr val="FFFF00"/>
                </a:solidFill>
                <a:latin typeface="Arial Black" pitchFamily="34" charset="0"/>
                <a:cs typeface="Bauhaus 93"/>
              </a:rPr>
              <a:t>aus</a:t>
            </a:r>
            <a:endParaRPr lang="fr-FR" sz="2400" b="1" dirty="0">
              <a:ln>
                <a:solidFill>
                  <a:srgbClr val="A4001C"/>
                </a:solidFill>
              </a:ln>
              <a:solidFill>
                <a:srgbClr val="FFFF00"/>
              </a:solidFill>
              <a:latin typeface="Arial Black" pitchFamily="34" charset="0"/>
              <a:cs typeface="Bauhaus 93"/>
            </a:endParaRPr>
          </a:p>
        </p:txBody>
      </p:sp>
      <p:sp>
        <p:nvSpPr>
          <p:cNvPr id="12" name="TextBox 11"/>
          <p:cNvSpPr txBox="1"/>
          <p:nvPr/>
        </p:nvSpPr>
        <p:spPr>
          <a:xfrm rot="12902816">
            <a:off x="3542102" y="576715"/>
            <a:ext cx="3297898" cy="175432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fr-FR" sz="3600" b="1" dirty="0" err="1" smtClean="0">
                <a:ln>
                  <a:solidFill>
                    <a:srgbClr val="A4001C"/>
                  </a:solidFill>
                </a:ln>
                <a:solidFill>
                  <a:srgbClr val="FFFF00"/>
                </a:solidFill>
                <a:latin typeface="Arial Black" pitchFamily="34" charset="0"/>
                <a:cs typeface="Bauhaus 93"/>
              </a:rPr>
              <a:t>Reaktion</a:t>
            </a:r>
            <a:endParaRPr lang="fr-FR" sz="3600" b="1" dirty="0" smtClean="0">
              <a:ln>
                <a:solidFill>
                  <a:srgbClr val="A4001C"/>
                </a:solidFill>
              </a:ln>
              <a:solidFill>
                <a:srgbClr val="FFFF00"/>
              </a:solidFill>
              <a:latin typeface="Arial Black" pitchFamily="34" charset="0"/>
              <a:cs typeface="Bauhaus 93"/>
            </a:endParaRPr>
          </a:p>
          <a:p>
            <a:pPr algn="ctr"/>
            <a:r>
              <a:rPr lang="fr-FR" sz="2400" b="1" dirty="0" err="1" smtClean="0">
                <a:ln>
                  <a:solidFill>
                    <a:srgbClr val="A4001C"/>
                  </a:solidFill>
                </a:ln>
                <a:solidFill>
                  <a:srgbClr val="FFFF00"/>
                </a:solidFill>
                <a:latin typeface="Arial Black" pitchFamily="34" charset="0"/>
                <a:cs typeface="Bauhaus 93"/>
              </a:rPr>
              <a:t>Reagiere</a:t>
            </a:r>
            <a:r>
              <a:rPr lang="fr-FR" sz="2400" b="1" dirty="0" smtClean="0">
                <a:ln>
                  <a:solidFill>
                    <a:srgbClr val="A4001C"/>
                  </a:solidFill>
                </a:ln>
                <a:solidFill>
                  <a:srgbClr val="FFFF00"/>
                </a:solidFill>
                <a:latin typeface="Arial Black" pitchFamily="34" charset="0"/>
                <a:cs typeface="Bauhaus 93"/>
              </a:rPr>
              <a:t> </a:t>
            </a:r>
            <a:r>
              <a:rPr lang="fr-FR" sz="2400" b="1" dirty="0" err="1" smtClean="0">
                <a:ln>
                  <a:solidFill>
                    <a:srgbClr val="A4001C"/>
                  </a:solidFill>
                </a:ln>
                <a:solidFill>
                  <a:srgbClr val="FFFF00"/>
                </a:solidFill>
                <a:latin typeface="Arial Black" pitchFamily="34" charset="0"/>
                <a:cs typeface="Bauhaus 93"/>
              </a:rPr>
              <a:t>zur</a:t>
            </a:r>
            <a:r>
              <a:rPr lang="fr-FR" sz="2400" b="1" dirty="0" smtClean="0">
                <a:ln>
                  <a:solidFill>
                    <a:srgbClr val="A4001C"/>
                  </a:solidFill>
                </a:ln>
                <a:solidFill>
                  <a:srgbClr val="FFFF00"/>
                </a:solidFill>
                <a:latin typeface="Arial Black" pitchFamily="34" charset="0"/>
                <a:cs typeface="Bauhaus 93"/>
              </a:rPr>
              <a:t> </a:t>
            </a:r>
            <a:r>
              <a:rPr lang="fr-FR" sz="2400" b="1" dirty="0" err="1" smtClean="0">
                <a:ln>
                  <a:solidFill>
                    <a:srgbClr val="A4001C"/>
                  </a:solidFill>
                </a:ln>
                <a:solidFill>
                  <a:srgbClr val="FFFF00"/>
                </a:solidFill>
                <a:latin typeface="Arial Black" pitchFamily="34" charset="0"/>
                <a:cs typeface="Bauhaus 93"/>
              </a:rPr>
              <a:t>Antwort</a:t>
            </a:r>
            <a:r>
              <a:rPr lang="fr-FR" sz="2400" b="1" dirty="0" smtClean="0">
                <a:ln>
                  <a:solidFill>
                    <a:srgbClr val="A4001C"/>
                  </a:solidFill>
                </a:ln>
                <a:solidFill>
                  <a:srgbClr val="FFFF00"/>
                </a:solidFill>
                <a:latin typeface="Arial Black" pitchFamily="34" charset="0"/>
                <a:cs typeface="Bauhaus 93"/>
              </a:rPr>
              <a:t> </a:t>
            </a:r>
            <a:r>
              <a:rPr lang="fr-FR" sz="2400" b="1" dirty="0" err="1" smtClean="0">
                <a:ln>
                  <a:solidFill>
                    <a:srgbClr val="A4001C"/>
                  </a:solidFill>
                </a:ln>
                <a:solidFill>
                  <a:srgbClr val="FFFF00"/>
                </a:solidFill>
                <a:latin typeface="Arial Black" pitchFamily="34" charset="0"/>
                <a:cs typeface="Bauhaus 93"/>
              </a:rPr>
              <a:t>und</a:t>
            </a:r>
            <a:r>
              <a:rPr lang="fr-FR" sz="2400" b="1" dirty="0" smtClean="0">
                <a:ln>
                  <a:solidFill>
                    <a:srgbClr val="A4001C"/>
                  </a:solidFill>
                </a:ln>
                <a:solidFill>
                  <a:srgbClr val="FFFF00"/>
                </a:solidFill>
                <a:latin typeface="Arial Black" pitchFamily="34" charset="0"/>
                <a:cs typeface="Bauhaus 93"/>
              </a:rPr>
              <a:t> </a:t>
            </a:r>
            <a:r>
              <a:rPr lang="fr-FR" sz="2400" b="1" dirty="0" err="1" smtClean="0">
                <a:ln>
                  <a:solidFill>
                    <a:srgbClr val="A4001C"/>
                  </a:solidFill>
                </a:ln>
                <a:solidFill>
                  <a:srgbClr val="FFFF00"/>
                </a:solidFill>
                <a:latin typeface="Arial Black" pitchFamily="34" charset="0"/>
                <a:cs typeface="Bauhaus 93"/>
              </a:rPr>
              <a:t>gratuliere</a:t>
            </a:r>
            <a:endParaRPr lang="fr-FR" sz="2400" b="1" dirty="0">
              <a:ln>
                <a:solidFill>
                  <a:srgbClr val="A4001C"/>
                </a:solidFill>
              </a:ln>
              <a:solidFill>
                <a:srgbClr val="FFFF00"/>
              </a:solidFill>
              <a:latin typeface="Arial Black" pitchFamily="34" charset="0"/>
              <a:cs typeface="Bauhaus 93"/>
            </a:endParaRPr>
          </a:p>
        </p:txBody>
      </p:sp>
      <p:sp>
        <p:nvSpPr>
          <p:cNvPr id="13" name="TextBox 12"/>
          <p:cNvSpPr txBox="1"/>
          <p:nvPr/>
        </p:nvSpPr>
        <p:spPr>
          <a:xfrm rot="8166630">
            <a:off x="-138995" y="682202"/>
            <a:ext cx="3297898" cy="13849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fr-FR" sz="3600" b="1" dirty="0" err="1" smtClean="0">
                <a:ln>
                  <a:solidFill>
                    <a:srgbClr val="FFD10E"/>
                  </a:solidFill>
                </a:ln>
                <a:solidFill>
                  <a:schemeClr val="accent1"/>
                </a:solidFill>
                <a:latin typeface="Arial Black" pitchFamily="34" charset="0"/>
                <a:cs typeface="Bauhaus 93"/>
              </a:rPr>
              <a:t>Antwort</a:t>
            </a:r>
            <a:endParaRPr lang="fr-FR" sz="3600" b="1" dirty="0" smtClean="0">
              <a:ln>
                <a:solidFill>
                  <a:srgbClr val="FFD10E"/>
                </a:solidFill>
              </a:ln>
              <a:solidFill>
                <a:schemeClr val="accent1"/>
              </a:solidFill>
              <a:latin typeface="Arial Black" pitchFamily="34" charset="0"/>
              <a:cs typeface="Bauhaus 93"/>
            </a:endParaRPr>
          </a:p>
          <a:p>
            <a:pPr algn="ctr"/>
            <a:r>
              <a:rPr lang="fr-FR" sz="2400" b="1" dirty="0" err="1" smtClean="0">
                <a:ln>
                  <a:solidFill>
                    <a:srgbClr val="FFD10E"/>
                  </a:solidFill>
                </a:ln>
                <a:solidFill>
                  <a:schemeClr val="accent1"/>
                </a:solidFill>
                <a:latin typeface="Arial Black" pitchFamily="34" charset="0"/>
                <a:cs typeface="Bauhaus 93"/>
              </a:rPr>
              <a:t>Beanworte</a:t>
            </a:r>
            <a:r>
              <a:rPr lang="fr-FR" sz="2400" b="1" dirty="0" smtClean="0">
                <a:ln>
                  <a:solidFill>
                    <a:srgbClr val="FFD10E"/>
                  </a:solidFill>
                </a:ln>
                <a:solidFill>
                  <a:schemeClr val="accent1"/>
                </a:solidFill>
                <a:latin typeface="Arial Black" pitchFamily="34" charset="0"/>
                <a:cs typeface="Bauhaus 93"/>
              </a:rPr>
              <a:t> die </a:t>
            </a:r>
            <a:r>
              <a:rPr lang="fr-FR" sz="2400" b="1" dirty="0" err="1" smtClean="0">
                <a:ln>
                  <a:solidFill>
                    <a:srgbClr val="FFD10E"/>
                  </a:solidFill>
                </a:ln>
                <a:solidFill>
                  <a:schemeClr val="accent1"/>
                </a:solidFill>
                <a:latin typeface="Arial Black" pitchFamily="34" charset="0"/>
                <a:cs typeface="Bauhaus 93"/>
              </a:rPr>
              <a:t>Frage</a:t>
            </a:r>
            <a:endParaRPr lang="fr-FR" sz="2400" b="1" dirty="0">
              <a:ln>
                <a:solidFill>
                  <a:srgbClr val="FFD10E"/>
                </a:solidFill>
              </a:ln>
              <a:solidFill>
                <a:schemeClr val="accent1"/>
              </a:solidFill>
              <a:latin typeface="Arial Black" pitchFamily="34" charset="0"/>
              <a:cs typeface="Bauhaus 93"/>
            </a:endParaRPr>
          </a:p>
        </p:txBody>
      </p:sp>
      <p:sp>
        <p:nvSpPr>
          <p:cNvPr id="26" name="Rounded Rectangle 25"/>
          <p:cNvSpPr/>
          <p:nvPr/>
        </p:nvSpPr>
        <p:spPr>
          <a:xfrm>
            <a:off x="2206171" y="2146376"/>
            <a:ext cx="2467429" cy="2414657"/>
          </a:xfrm>
          <a:prstGeom prst="round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7" name="Picture 26" descr="fan n pick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67429" y="2301192"/>
            <a:ext cx="1916320" cy="2105025"/>
          </a:xfrm>
          <a:prstGeom prst="rect">
            <a:avLst/>
          </a:prstGeom>
        </p:spPr>
      </p:pic>
      <p:sp>
        <p:nvSpPr>
          <p:cNvPr id="28" name="TextBox 27"/>
          <p:cNvSpPr txBox="1"/>
          <p:nvPr/>
        </p:nvSpPr>
        <p:spPr>
          <a:xfrm rot="7899038">
            <a:off x="246746" y="135102"/>
            <a:ext cx="62411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 smtClean="0">
                <a:latin typeface="Arial Black" pitchFamily="34" charset="0"/>
              </a:rPr>
              <a:t>3</a:t>
            </a:r>
            <a:endParaRPr lang="en-GB" sz="3200" dirty="0">
              <a:latin typeface="Arial Black" pitchFamily="34" charset="0"/>
            </a:endParaRPr>
          </a:p>
        </p:txBody>
      </p:sp>
      <p:cxnSp>
        <p:nvCxnSpPr>
          <p:cNvPr id="30" name="Straight Connector 29"/>
          <p:cNvCxnSpPr/>
          <p:nvPr/>
        </p:nvCxnSpPr>
        <p:spPr>
          <a:xfrm>
            <a:off x="6840000" y="20985"/>
            <a:ext cx="0" cy="683701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 rot="13401377">
            <a:off x="6102079" y="156087"/>
            <a:ext cx="62411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 smtClean="0">
                <a:latin typeface="Arial Black" pitchFamily="34" charset="0"/>
              </a:rPr>
              <a:t>4</a:t>
            </a:r>
            <a:endParaRPr lang="en-GB" sz="3200" dirty="0">
              <a:latin typeface="Arial Black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 rot="18706835">
            <a:off x="6100313" y="6138124"/>
            <a:ext cx="62411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 smtClean="0">
                <a:latin typeface="Arial Black" pitchFamily="34" charset="0"/>
              </a:rPr>
              <a:t>1</a:t>
            </a:r>
            <a:endParaRPr lang="en-GB" sz="3200" dirty="0">
              <a:latin typeface="Arial Black" pitchFamily="34" charset="0"/>
            </a:endParaRPr>
          </a:p>
        </p:txBody>
      </p:sp>
      <p:pic>
        <p:nvPicPr>
          <p:cNvPr id="1027" name="Picture 3" descr="C:\Users\helena\AppData\Local\Microsoft\Windows\Temporary Internet Files\Content.IE5\L82JWFRG\MC90006521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8198609">
            <a:off x="4510169" y="5953060"/>
            <a:ext cx="542965" cy="508994"/>
          </a:xfrm>
          <a:prstGeom prst="rect">
            <a:avLst/>
          </a:prstGeom>
          <a:noFill/>
        </p:spPr>
      </p:pic>
      <p:sp>
        <p:nvSpPr>
          <p:cNvPr id="33" name="TextBox 32"/>
          <p:cNvSpPr txBox="1"/>
          <p:nvPr/>
        </p:nvSpPr>
        <p:spPr>
          <a:xfrm rot="2478583">
            <a:off x="113895" y="6138098"/>
            <a:ext cx="62411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 smtClean="0">
                <a:latin typeface="Arial Black" pitchFamily="34" charset="0"/>
              </a:rPr>
              <a:t>2</a:t>
            </a:r>
            <a:endParaRPr lang="en-GB" sz="3200" dirty="0">
              <a:latin typeface="Arial Black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Wave 7"/>
          <p:cNvSpPr/>
          <p:nvPr/>
        </p:nvSpPr>
        <p:spPr>
          <a:xfrm>
            <a:off x="0" y="3353705"/>
            <a:ext cx="6840000" cy="244202"/>
          </a:xfrm>
          <a:prstGeom prst="wave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Wave 8"/>
          <p:cNvSpPr/>
          <p:nvPr/>
        </p:nvSpPr>
        <p:spPr>
          <a:xfrm rot="5400000">
            <a:off x="0" y="3318884"/>
            <a:ext cx="6840000" cy="244202"/>
          </a:xfrm>
          <a:prstGeom prst="wave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TextBox 9"/>
          <p:cNvSpPr txBox="1"/>
          <p:nvPr/>
        </p:nvSpPr>
        <p:spPr>
          <a:xfrm rot="19386754">
            <a:off x="3542102" y="4338060"/>
            <a:ext cx="3297898" cy="13849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fr-FR" sz="3600" b="1" dirty="0" smtClean="0">
                <a:ln>
                  <a:solidFill>
                    <a:srgbClr val="FFD10E"/>
                  </a:solidFill>
                </a:ln>
                <a:solidFill>
                  <a:srgbClr val="FF0000"/>
                </a:solidFill>
                <a:latin typeface="Arial Black" pitchFamily="34" charset="0"/>
                <a:cs typeface="Bauhaus 93"/>
              </a:rPr>
              <a:t>Se déployer</a:t>
            </a:r>
          </a:p>
          <a:p>
            <a:pPr algn="ctr"/>
            <a:r>
              <a:rPr lang="fr-FR" sz="2400" b="1" dirty="0" smtClean="0">
                <a:ln>
                  <a:solidFill>
                    <a:srgbClr val="FFD10E"/>
                  </a:solidFill>
                </a:ln>
                <a:solidFill>
                  <a:srgbClr val="FF0000"/>
                </a:solidFill>
                <a:latin typeface="Arial Black" pitchFamily="34" charset="0"/>
                <a:cs typeface="Bauhaus 93"/>
              </a:rPr>
              <a:t>Déploie-toi les cartes</a:t>
            </a:r>
            <a:endParaRPr lang="fr-FR" sz="2400" b="1" dirty="0">
              <a:ln>
                <a:solidFill>
                  <a:srgbClr val="FFD10E"/>
                </a:solidFill>
              </a:ln>
              <a:solidFill>
                <a:srgbClr val="FF0000"/>
              </a:solidFill>
              <a:latin typeface="Arial Black" pitchFamily="34" charset="0"/>
              <a:cs typeface="Bauhaus 93"/>
            </a:endParaRPr>
          </a:p>
        </p:txBody>
      </p:sp>
      <p:sp>
        <p:nvSpPr>
          <p:cNvPr id="11" name="TextBox 10"/>
          <p:cNvSpPr txBox="1"/>
          <p:nvPr/>
        </p:nvSpPr>
        <p:spPr>
          <a:xfrm rot="1918070">
            <a:off x="-28812" y="4665352"/>
            <a:ext cx="3297899" cy="101566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fr-FR" sz="3600" b="1" dirty="0" smtClean="0">
                <a:ln>
                  <a:solidFill>
                    <a:srgbClr val="A4001C"/>
                  </a:solidFill>
                </a:ln>
                <a:solidFill>
                  <a:schemeClr val="tx2">
                    <a:lumMod val="40000"/>
                    <a:lumOff val="60000"/>
                  </a:schemeClr>
                </a:solidFill>
                <a:latin typeface="Arial Black" pitchFamily="34" charset="0"/>
                <a:cs typeface="Bauhaus 93"/>
              </a:rPr>
              <a:t>Choisir</a:t>
            </a:r>
          </a:p>
          <a:p>
            <a:pPr algn="ctr"/>
            <a:r>
              <a:rPr lang="fr-FR" sz="2400" b="1" dirty="0" smtClean="0">
                <a:ln>
                  <a:solidFill>
                    <a:srgbClr val="A4001C"/>
                  </a:solidFill>
                </a:ln>
                <a:solidFill>
                  <a:schemeClr val="tx2">
                    <a:lumMod val="40000"/>
                    <a:lumOff val="60000"/>
                  </a:schemeClr>
                </a:solidFill>
                <a:latin typeface="Arial Black" pitchFamily="34" charset="0"/>
                <a:cs typeface="Bauhaus 93"/>
              </a:rPr>
              <a:t>Choisis une carte</a:t>
            </a:r>
            <a:endParaRPr lang="fr-FR" sz="2400" b="1" dirty="0">
              <a:ln>
                <a:solidFill>
                  <a:srgbClr val="A4001C"/>
                </a:solidFill>
              </a:ln>
              <a:solidFill>
                <a:schemeClr val="tx2">
                  <a:lumMod val="40000"/>
                  <a:lumOff val="60000"/>
                </a:schemeClr>
              </a:solidFill>
              <a:latin typeface="Arial Black" pitchFamily="34" charset="0"/>
              <a:cs typeface="Bauhaus 93"/>
            </a:endParaRPr>
          </a:p>
        </p:txBody>
      </p:sp>
      <p:sp>
        <p:nvSpPr>
          <p:cNvPr id="12" name="TextBox 11"/>
          <p:cNvSpPr txBox="1"/>
          <p:nvPr/>
        </p:nvSpPr>
        <p:spPr>
          <a:xfrm rot="12902816">
            <a:off x="3542102" y="761380"/>
            <a:ext cx="3297898" cy="13849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fr-FR" sz="3600" b="1" dirty="0" err="1" smtClean="0">
                <a:ln>
                  <a:solidFill>
                    <a:srgbClr val="A4001C"/>
                  </a:solidFill>
                </a:ln>
                <a:solidFill>
                  <a:schemeClr val="tx2">
                    <a:lumMod val="40000"/>
                    <a:lumOff val="60000"/>
                  </a:schemeClr>
                </a:solidFill>
                <a:latin typeface="Arial Black" pitchFamily="34" charset="0"/>
                <a:cs typeface="Bauhaus 93"/>
              </a:rPr>
              <a:t>Reaction</a:t>
            </a:r>
            <a:endParaRPr lang="fr-FR" sz="3600" b="1" dirty="0" smtClean="0">
              <a:ln>
                <a:solidFill>
                  <a:srgbClr val="A4001C"/>
                </a:solidFill>
              </a:ln>
              <a:solidFill>
                <a:schemeClr val="tx2">
                  <a:lumMod val="40000"/>
                  <a:lumOff val="60000"/>
                </a:schemeClr>
              </a:solidFill>
              <a:latin typeface="Arial Black" pitchFamily="34" charset="0"/>
              <a:cs typeface="Bauhaus 93"/>
            </a:endParaRPr>
          </a:p>
          <a:p>
            <a:pPr algn="ctr"/>
            <a:r>
              <a:rPr lang="fr-FR" sz="2400" b="1" dirty="0" smtClean="0">
                <a:ln>
                  <a:solidFill>
                    <a:srgbClr val="A4001C"/>
                  </a:solidFill>
                </a:ln>
                <a:solidFill>
                  <a:schemeClr val="tx2">
                    <a:lumMod val="40000"/>
                    <a:lumOff val="60000"/>
                  </a:schemeClr>
                </a:solidFill>
                <a:latin typeface="Arial Black" pitchFamily="34" charset="0"/>
                <a:cs typeface="Bauhaus 93"/>
              </a:rPr>
              <a:t>Réagis à la réponse et félicite </a:t>
            </a:r>
            <a:endParaRPr lang="fr-FR" sz="2400" b="1" dirty="0">
              <a:ln>
                <a:solidFill>
                  <a:srgbClr val="A4001C"/>
                </a:solidFill>
              </a:ln>
              <a:solidFill>
                <a:schemeClr val="tx2">
                  <a:lumMod val="40000"/>
                  <a:lumOff val="60000"/>
                </a:schemeClr>
              </a:solidFill>
              <a:latin typeface="Arial Black" pitchFamily="34" charset="0"/>
              <a:cs typeface="Bauhaus 93"/>
            </a:endParaRPr>
          </a:p>
        </p:txBody>
      </p:sp>
      <p:sp>
        <p:nvSpPr>
          <p:cNvPr id="13" name="TextBox 12"/>
          <p:cNvSpPr txBox="1"/>
          <p:nvPr/>
        </p:nvSpPr>
        <p:spPr>
          <a:xfrm rot="8166630">
            <a:off x="-138995" y="682202"/>
            <a:ext cx="3297898" cy="13849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fr-FR" sz="3600" b="1" dirty="0" smtClean="0">
                <a:ln>
                  <a:solidFill>
                    <a:srgbClr val="FFD10E"/>
                  </a:solidFill>
                </a:ln>
                <a:solidFill>
                  <a:srgbClr val="FF0000"/>
                </a:solidFill>
                <a:latin typeface="Arial Black" pitchFamily="34" charset="0"/>
                <a:cs typeface="Bauhaus 93"/>
              </a:rPr>
              <a:t>Réponse</a:t>
            </a:r>
          </a:p>
          <a:p>
            <a:pPr algn="ctr"/>
            <a:r>
              <a:rPr lang="fr-FR" sz="2400" b="1" dirty="0" smtClean="0">
                <a:ln>
                  <a:solidFill>
                    <a:srgbClr val="FFD10E"/>
                  </a:solidFill>
                </a:ln>
                <a:solidFill>
                  <a:srgbClr val="FF0000"/>
                </a:solidFill>
                <a:latin typeface="Arial Black" pitchFamily="34" charset="0"/>
                <a:cs typeface="Bauhaus 93"/>
              </a:rPr>
              <a:t>Réponds à la question</a:t>
            </a:r>
            <a:endParaRPr lang="fr-FR" sz="2400" b="1" dirty="0">
              <a:ln>
                <a:solidFill>
                  <a:srgbClr val="FFD10E"/>
                </a:solidFill>
              </a:ln>
              <a:solidFill>
                <a:srgbClr val="FF0000"/>
              </a:solidFill>
              <a:latin typeface="Arial Black" pitchFamily="34" charset="0"/>
              <a:cs typeface="Bauhaus 93"/>
            </a:endParaRPr>
          </a:p>
        </p:txBody>
      </p:sp>
      <p:sp>
        <p:nvSpPr>
          <p:cNvPr id="26" name="Rounded Rectangle 25"/>
          <p:cNvSpPr/>
          <p:nvPr/>
        </p:nvSpPr>
        <p:spPr>
          <a:xfrm>
            <a:off x="2206171" y="2146376"/>
            <a:ext cx="2467429" cy="2414657"/>
          </a:xfrm>
          <a:prstGeom prst="round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7" name="Picture 26" descr="fan n pick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67429" y="2301192"/>
            <a:ext cx="1916320" cy="2105025"/>
          </a:xfrm>
          <a:prstGeom prst="rect">
            <a:avLst/>
          </a:prstGeom>
        </p:spPr>
      </p:pic>
      <p:sp>
        <p:nvSpPr>
          <p:cNvPr id="28" name="TextBox 27"/>
          <p:cNvSpPr txBox="1"/>
          <p:nvPr/>
        </p:nvSpPr>
        <p:spPr>
          <a:xfrm rot="7899038">
            <a:off x="246746" y="135102"/>
            <a:ext cx="62411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 smtClean="0">
                <a:latin typeface="Arial Black" pitchFamily="34" charset="0"/>
              </a:rPr>
              <a:t>3</a:t>
            </a:r>
            <a:endParaRPr lang="en-GB" sz="3200" dirty="0">
              <a:latin typeface="Arial Black" pitchFamily="34" charset="0"/>
            </a:endParaRPr>
          </a:p>
        </p:txBody>
      </p:sp>
      <p:cxnSp>
        <p:nvCxnSpPr>
          <p:cNvPr id="30" name="Straight Connector 29"/>
          <p:cNvCxnSpPr/>
          <p:nvPr/>
        </p:nvCxnSpPr>
        <p:spPr>
          <a:xfrm>
            <a:off x="6840000" y="20985"/>
            <a:ext cx="0" cy="683701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 rot="13401377">
            <a:off x="6102079" y="156087"/>
            <a:ext cx="62411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 smtClean="0">
                <a:latin typeface="Arial Black" pitchFamily="34" charset="0"/>
              </a:rPr>
              <a:t>4</a:t>
            </a:r>
            <a:endParaRPr lang="en-GB" sz="3200" dirty="0">
              <a:latin typeface="Arial Black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 rot="18706835">
            <a:off x="6100313" y="6138124"/>
            <a:ext cx="62411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 smtClean="0">
                <a:latin typeface="Arial Black" pitchFamily="34" charset="0"/>
              </a:rPr>
              <a:t>1</a:t>
            </a:r>
            <a:endParaRPr lang="en-GB" sz="3200" dirty="0">
              <a:latin typeface="Arial Black" pitchFamily="34" charset="0"/>
            </a:endParaRPr>
          </a:p>
        </p:txBody>
      </p:sp>
      <p:pic>
        <p:nvPicPr>
          <p:cNvPr id="1027" name="Picture 3" descr="C:\Users\helena\AppData\Local\Microsoft\Windows\Temporary Internet Files\Content.IE5\L82JWFRG\MC90006521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8198609">
            <a:off x="4510169" y="5953060"/>
            <a:ext cx="542965" cy="508994"/>
          </a:xfrm>
          <a:prstGeom prst="rect">
            <a:avLst/>
          </a:prstGeom>
          <a:noFill/>
        </p:spPr>
      </p:pic>
      <p:sp>
        <p:nvSpPr>
          <p:cNvPr id="33" name="TextBox 32"/>
          <p:cNvSpPr txBox="1"/>
          <p:nvPr/>
        </p:nvSpPr>
        <p:spPr>
          <a:xfrm rot="2478583">
            <a:off x="113895" y="6138098"/>
            <a:ext cx="62411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 smtClean="0">
                <a:latin typeface="Arial Black" pitchFamily="34" charset="0"/>
              </a:rPr>
              <a:t>2</a:t>
            </a:r>
            <a:endParaRPr lang="en-GB" sz="3200" dirty="0">
              <a:latin typeface="Arial Black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156</TotalTime>
  <Words>121</Words>
  <Application>Microsoft Office PowerPoint</Application>
  <PresentationFormat>On-screen Show (4:3)</PresentationFormat>
  <Paragraphs>48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Slide 1</vt:lpstr>
      <vt:lpstr>Slide 2</vt:lpstr>
      <vt:lpstr>Slide 3</vt:lpstr>
      <vt:lpstr>Slide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Bob McKay</dc:creator>
  <cp:lastModifiedBy>helena</cp:lastModifiedBy>
  <cp:revision>20</cp:revision>
  <dcterms:created xsi:type="dcterms:W3CDTF">2012-09-09T14:28:20Z</dcterms:created>
  <dcterms:modified xsi:type="dcterms:W3CDTF">2013-02-03T18:26:24Z</dcterms:modified>
</cp:coreProperties>
</file>